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4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4" r:id="rId12"/>
    <p:sldId id="265" r:id="rId13"/>
    <p:sldId id="263" r:id="rId14"/>
  </p:sldIdLst>
  <p:sldSz cx="12192000" cy="6858000"/>
  <p:notesSz cx="6858000" cy="9144000"/>
  <p:embeddedFontLst>
    <p:embeddedFont>
      <p:font typeface="Rift" panose="00000500000000000000" pitchFamily="50" charset="0"/>
      <p:regular r:id="rId15"/>
    </p:embeddedFont>
    <p:embeddedFont>
      <p:font typeface="Rift Demi" panose="00000700000000000000" pitchFamily="50" charset="0"/>
      <p:bold r:id="rId16"/>
    </p:embeddedFont>
    <p:embeddedFont>
      <p:font typeface="Tahoma" panose="020B0604030504040204" pitchFamily="34" charset="0"/>
      <p:regular r:id="rId17"/>
      <p:bold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9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3BBDA8-7EEE-4BE1-82B8-A6D486586891}" v="115" dt="2022-01-06T20:17:29.642"/>
    <p1510:client id="{F2688E58-9692-4ADF-B572-6582FAC34B87}" v="2" dt="2022-01-07T09:35:58.3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6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 Šlégl" userId="S::jansleg018@pslib.cz::02b7f34f-3b73-4699-85fb-4ea7a6b55cdf" providerId="AD" clId="Web-{94DE36AA-C67A-44C0-AF6E-AC4875AD622C}"/>
    <pc:docChg chg="modSld">
      <pc:chgData name="Jan Šlégl" userId="S::jansleg018@pslib.cz::02b7f34f-3b73-4699-85fb-4ea7a6b55cdf" providerId="AD" clId="Web-{94DE36AA-C67A-44C0-AF6E-AC4875AD622C}" dt="2022-01-07T09:34:46.643" v="21" actId="20577"/>
      <pc:docMkLst>
        <pc:docMk/>
      </pc:docMkLst>
      <pc:sldChg chg="modSp">
        <pc:chgData name="Jan Šlégl" userId="S::jansleg018@pslib.cz::02b7f34f-3b73-4699-85fb-4ea7a6b55cdf" providerId="AD" clId="Web-{94DE36AA-C67A-44C0-AF6E-AC4875AD622C}" dt="2022-01-07T09:34:46.643" v="21" actId="20577"/>
        <pc:sldMkLst>
          <pc:docMk/>
          <pc:sldMk cId="3704006887" sldId="262"/>
        </pc:sldMkLst>
        <pc:graphicFrameChg chg="mod modGraphic">
          <ac:chgData name="Jan Šlégl" userId="S::jansleg018@pslib.cz::02b7f34f-3b73-4699-85fb-4ea7a6b55cdf" providerId="AD" clId="Web-{94DE36AA-C67A-44C0-AF6E-AC4875AD622C}" dt="2022-01-07T09:34:46.643" v="21" actId="20577"/>
          <ac:graphicFrameMkLst>
            <pc:docMk/>
            <pc:sldMk cId="3704006887" sldId="262"/>
            <ac:graphicFrameMk id="11" creationId="{6BC15F7C-81D7-463B-B1C5-2552557EA666}"/>
          </ac:graphicFrameMkLst>
        </pc:graphicFrameChg>
      </pc:sldChg>
    </pc:docChg>
  </pc:docChgLst>
  <pc:docChgLst>
    <pc:chgData name="Jan Šlégl" userId="S::jansleg018@pslib.cz::02b7f34f-3b73-4699-85fb-4ea7a6b55cdf" providerId="AD" clId="Web-{F2688E58-9692-4ADF-B572-6582FAC34B87}"/>
    <pc:docChg chg="modSld">
      <pc:chgData name="Jan Šlégl" userId="S::jansleg018@pslib.cz::02b7f34f-3b73-4699-85fb-4ea7a6b55cdf" providerId="AD" clId="Web-{F2688E58-9692-4ADF-B572-6582FAC34B87}" dt="2022-01-07T09:36:10.416" v="3" actId="20577"/>
      <pc:docMkLst>
        <pc:docMk/>
      </pc:docMkLst>
      <pc:sldChg chg="addSp delSp modSp">
        <pc:chgData name="Jan Šlégl" userId="S::jansleg018@pslib.cz::02b7f34f-3b73-4699-85fb-4ea7a6b55cdf" providerId="AD" clId="Web-{F2688E58-9692-4ADF-B572-6582FAC34B87}" dt="2022-01-07T09:36:10.416" v="3" actId="20577"/>
        <pc:sldMkLst>
          <pc:docMk/>
          <pc:sldMk cId="3704006887" sldId="262"/>
        </pc:sldMkLst>
        <pc:spChg chg="add del mod">
          <ac:chgData name="Jan Šlégl" userId="S::jansleg018@pslib.cz::02b7f34f-3b73-4699-85fb-4ea7a6b55cdf" providerId="AD" clId="Web-{F2688E58-9692-4ADF-B572-6582FAC34B87}" dt="2022-01-07T09:35:58.353" v="1"/>
          <ac:spMkLst>
            <pc:docMk/>
            <pc:sldMk cId="3704006887" sldId="262"/>
            <ac:spMk id="30" creationId="{92A84A42-279C-424C-9F3F-DEF5D65D6BE7}"/>
          </ac:spMkLst>
        </pc:spChg>
        <pc:graphicFrameChg chg="add del modGraphic">
          <ac:chgData name="Jan Šlégl" userId="S::jansleg018@pslib.cz::02b7f34f-3b73-4699-85fb-4ea7a6b55cdf" providerId="AD" clId="Web-{F2688E58-9692-4ADF-B572-6582FAC34B87}" dt="2022-01-07T09:36:10.416" v="3" actId="20577"/>
          <ac:graphicFrameMkLst>
            <pc:docMk/>
            <pc:sldMk cId="3704006887" sldId="262"/>
            <ac:graphicFrameMk id="11" creationId="{6BC15F7C-81D7-463B-B1C5-2552557EA666}"/>
          </ac:graphicFrameMkLst>
        </pc:graphicFrameChg>
      </pc:sldChg>
    </pc:docChg>
  </pc:docChgLst>
  <pc:docChgLst>
    <pc:chgData name="Jan Šlégl" userId="S::jansleg018@pslib.cz::02b7f34f-3b73-4699-85fb-4ea7a6b55cdf" providerId="AD" clId="Web-{A4692153-8EDE-4E36-A5B9-59282AFEA1DC}"/>
    <pc:docChg chg="modSld">
      <pc:chgData name="Jan Šlégl" userId="S::jansleg018@pslib.cz::02b7f34f-3b73-4699-85fb-4ea7a6b55cdf" providerId="AD" clId="Web-{A4692153-8EDE-4E36-A5B9-59282AFEA1DC}" dt="2022-01-07T09:48:13.612" v="16" actId="1076"/>
      <pc:docMkLst>
        <pc:docMk/>
      </pc:docMkLst>
      <pc:sldChg chg="modSp">
        <pc:chgData name="Jan Šlégl" userId="S::jansleg018@pslib.cz::02b7f34f-3b73-4699-85fb-4ea7a6b55cdf" providerId="AD" clId="Web-{A4692153-8EDE-4E36-A5B9-59282AFEA1DC}" dt="2022-01-07T09:48:13.612" v="16" actId="1076"/>
        <pc:sldMkLst>
          <pc:docMk/>
          <pc:sldMk cId="3785246585" sldId="258"/>
        </pc:sldMkLst>
        <pc:graphicFrameChg chg="mod modGraphic">
          <ac:chgData name="Jan Šlégl" userId="S::jansleg018@pslib.cz::02b7f34f-3b73-4699-85fb-4ea7a6b55cdf" providerId="AD" clId="Web-{A4692153-8EDE-4E36-A5B9-59282AFEA1DC}" dt="2022-01-07T09:48:13.612" v="16" actId="1076"/>
          <ac:graphicFrameMkLst>
            <pc:docMk/>
            <pc:sldMk cId="3785246585" sldId="258"/>
            <ac:graphicFrameMk id="7" creationId="{B6542057-D8BD-4F4B-8481-6E7933165789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2EA7A6-9A08-43AA-A7C2-05AE105799C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3B8148F-8508-49E7-9E12-B0D2FAE8B3E8}">
      <dgm:prSet/>
      <dgm:spPr/>
      <dgm:t>
        <a:bodyPr/>
        <a:lstStyle/>
        <a:p>
          <a:r>
            <a:rPr lang="cs-CZ" dirty="0">
              <a:solidFill>
                <a:srgbClr val="92D050"/>
              </a:solidFill>
              <a:latin typeface="Tahoma"/>
              <a:ea typeface="Tahoma"/>
              <a:cs typeface="Tahoma"/>
            </a:rPr>
            <a:t>S – Dostupnost, vůně, cena</a:t>
          </a:r>
          <a:endParaRPr lang="en-US" dirty="0">
            <a:solidFill>
              <a:srgbClr val="92D050"/>
            </a:solidFill>
            <a:latin typeface="Tahoma"/>
            <a:ea typeface="Tahoma"/>
            <a:cs typeface="Tahoma"/>
          </a:endParaRPr>
        </a:p>
      </dgm:t>
    </dgm:pt>
    <dgm:pt modelId="{7980E4D8-1EBC-45D0-A2D1-70E481FFABA7}" type="parTrans" cxnId="{E3322B62-5E3E-433D-AA67-2B55469614F9}">
      <dgm:prSet/>
      <dgm:spPr/>
      <dgm:t>
        <a:bodyPr/>
        <a:lstStyle/>
        <a:p>
          <a:endParaRPr lang="en-US"/>
        </a:p>
      </dgm:t>
    </dgm:pt>
    <dgm:pt modelId="{74BE5810-82C5-4287-8A18-CC1A299A810D}" type="sibTrans" cxnId="{E3322B62-5E3E-433D-AA67-2B55469614F9}">
      <dgm:prSet/>
      <dgm:spPr/>
      <dgm:t>
        <a:bodyPr/>
        <a:lstStyle/>
        <a:p>
          <a:endParaRPr lang="en-US"/>
        </a:p>
      </dgm:t>
    </dgm:pt>
    <dgm:pt modelId="{05A58C26-1B84-4538-A47E-D7D245AD9EDB}">
      <dgm:prSet/>
      <dgm:spPr/>
      <dgm:t>
        <a:bodyPr/>
        <a:lstStyle/>
        <a:p>
          <a:pPr rtl="0"/>
          <a:r>
            <a:rPr lang="cs-CZ" dirty="0">
              <a:solidFill>
                <a:schemeClr val="tx2"/>
              </a:solidFill>
              <a:latin typeface="Tahoma"/>
              <a:ea typeface="Tahoma"/>
              <a:cs typeface="Tahoma"/>
            </a:rPr>
            <a:t>W – Neznámost oproti jiným značkám, komplikovaný distribuční proces</a:t>
          </a:r>
          <a:endParaRPr lang="en-US" dirty="0">
            <a:solidFill>
              <a:schemeClr val="tx2"/>
            </a:solidFill>
            <a:latin typeface="Tahoma"/>
            <a:ea typeface="Tahoma"/>
            <a:cs typeface="Tahoma"/>
          </a:endParaRPr>
        </a:p>
      </dgm:t>
    </dgm:pt>
    <dgm:pt modelId="{C46827B2-DA8E-4BAB-919A-9AB340482295}" type="parTrans" cxnId="{ED9AFEB8-26F1-4FB0-A46F-4BCDFD45741B}">
      <dgm:prSet/>
      <dgm:spPr/>
      <dgm:t>
        <a:bodyPr/>
        <a:lstStyle/>
        <a:p>
          <a:endParaRPr lang="en-US"/>
        </a:p>
      </dgm:t>
    </dgm:pt>
    <dgm:pt modelId="{80016324-3B4F-4B89-A2C0-BF25934BCEB1}" type="sibTrans" cxnId="{ED9AFEB8-26F1-4FB0-A46F-4BCDFD45741B}">
      <dgm:prSet/>
      <dgm:spPr/>
      <dgm:t>
        <a:bodyPr/>
        <a:lstStyle/>
        <a:p>
          <a:endParaRPr lang="en-US"/>
        </a:p>
      </dgm:t>
    </dgm:pt>
    <dgm:pt modelId="{6E80B845-3204-4C7C-97D5-F9D7E19AF3A5}">
      <dgm:prSet/>
      <dgm:spPr/>
      <dgm:t>
        <a:bodyPr/>
        <a:lstStyle/>
        <a:p>
          <a:r>
            <a:rPr lang="cs-CZ" dirty="0">
              <a:solidFill>
                <a:srgbClr val="92D050"/>
              </a:solidFill>
            </a:rPr>
            <a:t>O – Velký trh, vzrůst poptávky, social media advertising</a:t>
          </a:r>
          <a:endParaRPr lang="en-US" dirty="0">
            <a:solidFill>
              <a:srgbClr val="92D050"/>
            </a:solidFill>
          </a:endParaRPr>
        </a:p>
      </dgm:t>
    </dgm:pt>
    <dgm:pt modelId="{CFB94CD1-EB57-4DC3-8B84-7B3A4DDEDC69}" type="parTrans" cxnId="{DDB50C28-1DDE-4F33-A966-72D2A0AE4B30}">
      <dgm:prSet/>
      <dgm:spPr/>
      <dgm:t>
        <a:bodyPr/>
        <a:lstStyle/>
        <a:p>
          <a:endParaRPr lang="en-US"/>
        </a:p>
      </dgm:t>
    </dgm:pt>
    <dgm:pt modelId="{571AF97E-A404-4209-A9FF-06A1E25AD1B0}" type="sibTrans" cxnId="{DDB50C28-1DDE-4F33-A966-72D2A0AE4B30}">
      <dgm:prSet/>
      <dgm:spPr/>
      <dgm:t>
        <a:bodyPr/>
        <a:lstStyle/>
        <a:p>
          <a:endParaRPr lang="en-US"/>
        </a:p>
      </dgm:t>
    </dgm:pt>
    <dgm:pt modelId="{9A29BF4B-5688-4AD0-9FD5-A80850D8B28A}">
      <dgm:prSet/>
      <dgm:spPr/>
      <dgm:t>
        <a:bodyPr/>
        <a:lstStyle/>
        <a:p>
          <a:r>
            <a:rPr lang="cs-CZ" dirty="0">
              <a:solidFill>
                <a:schemeClr val="tx2"/>
              </a:solidFill>
            </a:rPr>
            <a:t>T – Legislativa, změna chování spotřebitelů, ztráta dodavatele</a:t>
          </a:r>
          <a:endParaRPr lang="en-US" dirty="0">
            <a:solidFill>
              <a:schemeClr val="tx2"/>
            </a:solidFill>
          </a:endParaRPr>
        </a:p>
      </dgm:t>
    </dgm:pt>
    <dgm:pt modelId="{C4EA7027-0D98-4220-AD34-E327074EAE48}" type="parTrans" cxnId="{D6D865F7-56D4-4C3E-9BAA-138B8CE324E4}">
      <dgm:prSet/>
      <dgm:spPr/>
      <dgm:t>
        <a:bodyPr/>
        <a:lstStyle/>
        <a:p>
          <a:endParaRPr lang="en-US"/>
        </a:p>
      </dgm:t>
    </dgm:pt>
    <dgm:pt modelId="{BE3AE25A-68AA-4E20-AFCD-C9C033EADD95}" type="sibTrans" cxnId="{D6D865F7-56D4-4C3E-9BAA-138B8CE324E4}">
      <dgm:prSet/>
      <dgm:spPr/>
      <dgm:t>
        <a:bodyPr/>
        <a:lstStyle/>
        <a:p>
          <a:endParaRPr lang="en-US"/>
        </a:p>
      </dgm:t>
    </dgm:pt>
    <dgm:pt modelId="{15CFDD96-2B4F-48A7-B52C-5620A700464B}" type="pres">
      <dgm:prSet presAssocID="{D42EA7A6-9A08-43AA-A7C2-05AE105799C3}" presName="vert0" presStyleCnt="0">
        <dgm:presLayoutVars>
          <dgm:dir/>
          <dgm:animOne val="branch"/>
          <dgm:animLvl val="lvl"/>
        </dgm:presLayoutVars>
      </dgm:prSet>
      <dgm:spPr/>
    </dgm:pt>
    <dgm:pt modelId="{A351DD1A-3BD0-4DB7-89D7-AA31A88ADE1D}" type="pres">
      <dgm:prSet presAssocID="{D3B8148F-8508-49E7-9E12-B0D2FAE8B3E8}" presName="thickLine" presStyleLbl="alignNode1" presStyleIdx="0" presStyleCnt="4"/>
      <dgm:spPr/>
    </dgm:pt>
    <dgm:pt modelId="{B0CA0CAA-DBC9-4FDA-9EAB-AB80D1F89F1E}" type="pres">
      <dgm:prSet presAssocID="{D3B8148F-8508-49E7-9E12-B0D2FAE8B3E8}" presName="horz1" presStyleCnt="0"/>
      <dgm:spPr/>
    </dgm:pt>
    <dgm:pt modelId="{90D5D73E-F15A-4C7F-B96D-32EAB46911D2}" type="pres">
      <dgm:prSet presAssocID="{D3B8148F-8508-49E7-9E12-B0D2FAE8B3E8}" presName="tx1" presStyleLbl="revTx" presStyleIdx="0" presStyleCnt="4"/>
      <dgm:spPr/>
    </dgm:pt>
    <dgm:pt modelId="{77663B63-BA9D-4D25-9034-8C54B92896A0}" type="pres">
      <dgm:prSet presAssocID="{D3B8148F-8508-49E7-9E12-B0D2FAE8B3E8}" presName="vert1" presStyleCnt="0"/>
      <dgm:spPr/>
    </dgm:pt>
    <dgm:pt modelId="{BA954DBC-BAC4-42F2-8D25-1A40A14B20EA}" type="pres">
      <dgm:prSet presAssocID="{05A58C26-1B84-4538-A47E-D7D245AD9EDB}" presName="thickLine" presStyleLbl="alignNode1" presStyleIdx="1" presStyleCnt="4"/>
      <dgm:spPr/>
    </dgm:pt>
    <dgm:pt modelId="{E6F9D10A-2D61-4F17-8369-8EF3FAB6D1C8}" type="pres">
      <dgm:prSet presAssocID="{05A58C26-1B84-4538-A47E-D7D245AD9EDB}" presName="horz1" presStyleCnt="0"/>
      <dgm:spPr/>
    </dgm:pt>
    <dgm:pt modelId="{55BC1219-3E69-4BE4-81B0-74674CAEA1F6}" type="pres">
      <dgm:prSet presAssocID="{05A58C26-1B84-4538-A47E-D7D245AD9EDB}" presName="tx1" presStyleLbl="revTx" presStyleIdx="1" presStyleCnt="4"/>
      <dgm:spPr/>
    </dgm:pt>
    <dgm:pt modelId="{17B82C6C-4A76-471E-9610-33A6E86D50F6}" type="pres">
      <dgm:prSet presAssocID="{05A58C26-1B84-4538-A47E-D7D245AD9EDB}" presName="vert1" presStyleCnt="0"/>
      <dgm:spPr/>
    </dgm:pt>
    <dgm:pt modelId="{E274C91F-DAEA-4D6F-A9E6-979C69B9B8E6}" type="pres">
      <dgm:prSet presAssocID="{6E80B845-3204-4C7C-97D5-F9D7E19AF3A5}" presName="thickLine" presStyleLbl="alignNode1" presStyleIdx="2" presStyleCnt="4"/>
      <dgm:spPr/>
    </dgm:pt>
    <dgm:pt modelId="{7669DF7D-D699-4B30-937B-11AEAB0E66C5}" type="pres">
      <dgm:prSet presAssocID="{6E80B845-3204-4C7C-97D5-F9D7E19AF3A5}" presName="horz1" presStyleCnt="0"/>
      <dgm:spPr/>
    </dgm:pt>
    <dgm:pt modelId="{C053A34F-BB91-4E9A-B967-C57F0FD28EE8}" type="pres">
      <dgm:prSet presAssocID="{6E80B845-3204-4C7C-97D5-F9D7E19AF3A5}" presName="tx1" presStyleLbl="revTx" presStyleIdx="2" presStyleCnt="4"/>
      <dgm:spPr/>
    </dgm:pt>
    <dgm:pt modelId="{2AE987AA-7AE3-4E06-8AA5-B400D6627397}" type="pres">
      <dgm:prSet presAssocID="{6E80B845-3204-4C7C-97D5-F9D7E19AF3A5}" presName="vert1" presStyleCnt="0"/>
      <dgm:spPr/>
    </dgm:pt>
    <dgm:pt modelId="{346B01D3-AB07-4398-B614-CCFD26EEECEF}" type="pres">
      <dgm:prSet presAssocID="{9A29BF4B-5688-4AD0-9FD5-A80850D8B28A}" presName="thickLine" presStyleLbl="alignNode1" presStyleIdx="3" presStyleCnt="4"/>
      <dgm:spPr/>
    </dgm:pt>
    <dgm:pt modelId="{D1F3726C-2422-4F79-BCE6-7369EDDC3A47}" type="pres">
      <dgm:prSet presAssocID="{9A29BF4B-5688-4AD0-9FD5-A80850D8B28A}" presName="horz1" presStyleCnt="0"/>
      <dgm:spPr/>
    </dgm:pt>
    <dgm:pt modelId="{E7C78C32-8F6E-4700-8F58-7EE8BFA63E70}" type="pres">
      <dgm:prSet presAssocID="{9A29BF4B-5688-4AD0-9FD5-A80850D8B28A}" presName="tx1" presStyleLbl="revTx" presStyleIdx="3" presStyleCnt="4"/>
      <dgm:spPr/>
    </dgm:pt>
    <dgm:pt modelId="{191E9000-3F79-4F4B-97ED-B489E2CEF51F}" type="pres">
      <dgm:prSet presAssocID="{9A29BF4B-5688-4AD0-9FD5-A80850D8B28A}" presName="vert1" presStyleCnt="0"/>
      <dgm:spPr/>
    </dgm:pt>
  </dgm:ptLst>
  <dgm:cxnLst>
    <dgm:cxn modelId="{FECE2308-7289-4615-B361-7E5F997C9640}" type="presOf" srcId="{D3B8148F-8508-49E7-9E12-B0D2FAE8B3E8}" destId="{90D5D73E-F15A-4C7F-B96D-32EAB46911D2}" srcOrd="0" destOrd="0" presId="urn:microsoft.com/office/officeart/2008/layout/LinedList"/>
    <dgm:cxn modelId="{0364CD1D-1C6D-4776-9793-14B20446F797}" type="presOf" srcId="{05A58C26-1B84-4538-A47E-D7D245AD9EDB}" destId="{55BC1219-3E69-4BE4-81B0-74674CAEA1F6}" srcOrd="0" destOrd="0" presId="urn:microsoft.com/office/officeart/2008/layout/LinedList"/>
    <dgm:cxn modelId="{DDB50C28-1DDE-4F33-A966-72D2A0AE4B30}" srcId="{D42EA7A6-9A08-43AA-A7C2-05AE105799C3}" destId="{6E80B845-3204-4C7C-97D5-F9D7E19AF3A5}" srcOrd="2" destOrd="0" parTransId="{CFB94CD1-EB57-4DC3-8B84-7B3A4DDEDC69}" sibTransId="{571AF97E-A404-4209-A9FF-06A1E25AD1B0}"/>
    <dgm:cxn modelId="{6268E735-BEBD-4274-8844-190F46CF020C}" type="presOf" srcId="{D42EA7A6-9A08-43AA-A7C2-05AE105799C3}" destId="{15CFDD96-2B4F-48A7-B52C-5620A700464B}" srcOrd="0" destOrd="0" presId="urn:microsoft.com/office/officeart/2008/layout/LinedList"/>
    <dgm:cxn modelId="{E3322B62-5E3E-433D-AA67-2B55469614F9}" srcId="{D42EA7A6-9A08-43AA-A7C2-05AE105799C3}" destId="{D3B8148F-8508-49E7-9E12-B0D2FAE8B3E8}" srcOrd="0" destOrd="0" parTransId="{7980E4D8-1EBC-45D0-A2D1-70E481FFABA7}" sibTransId="{74BE5810-82C5-4287-8A18-CC1A299A810D}"/>
    <dgm:cxn modelId="{ED9AFEB8-26F1-4FB0-A46F-4BCDFD45741B}" srcId="{D42EA7A6-9A08-43AA-A7C2-05AE105799C3}" destId="{05A58C26-1B84-4538-A47E-D7D245AD9EDB}" srcOrd="1" destOrd="0" parTransId="{C46827B2-DA8E-4BAB-919A-9AB340482295}" sibTransId="{80016324-3B4F-4B89-A2C0-BF25934BCEB1}"/>
    <dgm:cxn modelId="{AB944AC1-0A36-4DDA-9BB6-673ED40FA427}" type="presOf" srcId="{6E80B845-3204-4C7C-97D5-F9D7E19AF3A5}" destId="{C053A34F-BB91-4E9A-B967-C57F0FD28EE8}" srcOrd="0" destOrd="0" presId="urn:microsoft.com/office/officeart/2008/layout/LinedList"/>
    <dgm:cxn modelId="{5BA606E4-2D10-4F60-B5AC-5217EEA542E4}" type="presOf" srcId="{9A29BF4B-5688-4AD0-9FD5-A80850D8B28A}" destId="{E7C78C32-8F6E-4700-8F58-7EE8BFA63E70}" srcOrd="0" destOrd="0" presId="urn:microsoft.com/office/officeart/2008/layout/LinedList"/>
    <dgm:cxn modelId="{D6D865F7-56D4-4C3E-9BAA-138B8CE324E4}" srcId="{D42EA7A6-9A08-43AA-A7C2-05AE105799C3}" destId="{9A29BF4B-5688-4AD0-9FD5-A80850D8B28A}" srcOrd="3" destOrd="0" parTransId="{C4EA7027-0D98-4220-AD34-E327074EAE48}" sibTransId="{BE3AE25A-68AA-4E20-AFCD-C9C033EADD95}"/>
    <dgm:cxn modelId="{21F41319-75C9-429D-80DC-4D05ED8DFE8B}" type="presParOf" srcId="{15CFDD96-2B4F-48A7-B52C-5620A700464B}" destId="{A351DD1A-3BD0-4DB7-89D7-AA31A88ADE1D}" srcOrd="0" destOrd="0" presId="urn:microsoft.com/office/officeart/2008/layout/LinedList"/>
    <dgm:cxn modelId="{C5492FA6-38AB-44D2-90F2-19290FF887FE}" type="presParOf" srcId="{15CFDD96-2B4F-48A7-B52C-5620A700464B}" destId="{B0CA0CAA-DBC9-4FDA-9EAB-AB80D1F89F1E}" srcOrd="1" destOrd="0" presId="urn:microsoft.com/office/officeart/2008/layout/LinedList"/>
    <dgm:cxn modelId="{F7FF69BE-0E6C-45DB-9CEC-E12F0FC00762}" type="presParOf" srcId="{B0CA0CAA-DBC9-4FDA-9EAB-AB80D1F89F1E}" destId="{90D5D73E-F15A-4C7F-B96D-32EAB46911D2}" srcOrd="0" destOrd="0" presId="urn:microsoft.com/office/officeart/2008/layout/LinedList"/>
    <dgm:cxn modelId="{EEDDA353-7669-49CC-A612-04A46E653D3E}" type="presParOf" srcId="{B0CA0CAA-DBC9-4FDA-9EAB-AB80D1F89F1E}" destId="{77663B63-BA9D-4D25-9034-8C54B92896A0}" srcOrd="1" destOrd="0" presId="urn:microsoft.com/office/officeart/2008/layout/LinedList"/>
    <dgm:cxn modelId="{FCEAD74C-4F2D-41B6-A732-50921DCADDA0}" type="presParOf" srcId="{15CFDD96-2B4F-48A7-B52C-5620A700464B}" destId="{BA954DBC-BAC4-42F2-8D25-1A40A14B20EA}" srcOrd="2" destOrd="0" presId="urn:microsoft.com/office/officeart/2008/layout/LinedList"/>
    <dgm:cxn modelId="{EFB6B2A4-04C8-4B8E-8473-9F93FD4DCD6E}" type="presParOf" srcId="{15CFDD96-2B4F-48A7-B52C-5620A700464B}" destId="{E6F9D10A-2D61-4F17-8369-8EF3FAB6D1C8}" srcOrd="3" destOrd="0" presId="urn:microsoft.com/office/officeart/2008/layout/LinedList"/>
    <dgm:cxn modelId="{7EF5133C-3284-4DD2-8252-75320B302A08}" type="presParOf" srcId="{E6F9D10A-2D61-4F17-8369-8EF3FAB6D1C8}" destId="{55BC1219-3E69-4BE4-81B0-74674CAEA1F6}" srcOrd="0" destOrd="0" presId="urn:microsoft.com/office/officeart/2008/layout/LinedList"/>
    <dgm:cxn modelId="{68C27EDC-34EF-4D5C-BDAF-9972DCDDEE9F}" type="presParOf" srcId="{E6F9D10A-2D61-4F17-8369-8EF3FAB6D1C8}" destId="{17B82C6C-4A76-471E-9610-33A6E86D50F6}" srcOrd="1" destOrd="0" presId="urn:microsoft.com/office/officeart/2008/layout/LinedList"/>
    <dgm:cxn modelId="{4CCA9048-1F23-4F81-AB9C-504949A4566C}" type="presParOf" srcId="{15CFDD96-2B4F-48A7-B52C-5620A700464B}" destId="{E274C91F-DAEA-4D6F-A9E6-979C69B9B8E6}" srcOrd="4" destOrd="0" presId="urn:microsoft.com/office/officeart/2008/layout/LinedList"/>
    <dgm:cxn modelId="{092B7987-3698-4EB4-BA5A-3C8839B58490}" type="presParOf" srcId="{15CFDD96-2B4F-48A7-B52C-5620A700464B}" destId="{7669DF7D-D699-4B30-937B-11AEAB0E66C5}" srcOrd="5" destOrd="0" presId="urn:microsoft.com/office/officeart/2008/layout/LinedList"/>
    <dgm:cxn modelId="{7ECDB060-CFD1-4313-B23B-21138585A13E}" type="presParOf" srcId="{7669DF7D-D699-4B30-937B-11AEAB0E66C5}" destId="{C053A34F-BB91-4E9A-B967-C57F0FD28EE8}" srcOrd="0" destOrd="0" presId="urn:microsoft.com/office/officeart/2008/layout/LinedList"/>
    <dgm:cxn modelId="{E9D0FF16-607D-4D0E-9DCD-47FB2E63385D}" type="presParOf" srcId="{7669DF7D-D699-4B30-937B-11AEAB0E66C5}" destId="{2AE987AA-7AE3-4E06-8AA5-B400D6627397}" srcOrd="1" destOrd="0" presId="urn:microsoft.com/office/officeart/2008/layout/LinedList"/>
    <dgm:cxn modelId="{7C418FC0-7281-4B24-80C9-8CACD3891AF6}" type="presParOf" srcId="{15CFDD96-2B4F-48A7-B52C-5620A700464B}" destId="{346B01D3-AB07-4398-B614-CCFD26EEECEF}" srcOrd="6" destOrd="0" presId="urn:microsoft.com/office/officeart/2008/layout/LinedList"/>
    <dgm:cxn modelId="{9626A1E9-A5BE-4422-8C5B-A9D2E46B3342}" type="presParOf" srcId="{15CFDD96-2B4F-48A7-B52C-5620A700464B}" destId="{D1F3726C-2422-4F79-BCE6-7369EDDC3A47}" srcOrd="7" destOrd="0" presId="urn:microsoft.com/office/officeart/2008/layout/LinedList"/>
    <dgm:cxn modelId="{3B24F51D-DACB-49AD-B40D-CD8209BCF916}" type="presParOf" srcId="{D1F3726C-2422-4F79-BCE6-7369EDDC3A47}" destId="{E7C78C32-8F6E-4700-8F58-7EE8BFA63E70}" srcOrd="0" destOrd="0" presId="urn:microsoft.com/office/officeart/2008/layout/LinedList"/>
    <dgm:cxn modelId="{DCEA9122-3E4D-422A-9A92-B26EF007A56E}" type="presParOf" srcId="{D1F3726C-2422-4F79-BCE6-7369EDDC3A47}" destId="{191E9000-3F79-4F4B-97ED-B489E2CEF51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EEE2401-262D-4253-8A31-6C3EF1DA83DF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2A1BAB2-F8A1-4C37-A0ED-8CFF1EF1F394}">
      <dgm:prSet/>
      <dgm:spPr/>
      <dgm:t>
        <a:bodyPr/>
        <a:lstStyle/>
        <a:p>
          <a:r>
            <a:rPr lang="cs-CZ" dirty="0">
              <a:solidFill>
                <a:schemeClr val="tx2"/>
              </a:solidFill>
            </a:rPr>
            <a:t>Instagram, Facebook – image kampaň</a:t>
          </a:r>
          <a:endParaRPr lang="en-US" dirty="0">
            <a:solidFill>
              <a:schemeClr val="tx2"/>
            </a:solidFill>
          </a:endParaRPr>
        </a:p>
      </dgm:t>
    </dgm:pt>
    <dgm:pt modelId="{19113833-44F6-437B-85B4-69E01F8B7FC4}" type="parTrans" cxnId="{943B77C7-E3E3-468B-A477-2266B5267019}">
      <dgm:prSet/>
      <dgm:spPr/>
      <dgm:t>
        <a:bodyPr/>
        <a:lstStyle/>
        <a:p>
          <a:endParaRPr lang="en-US"/>
        </a:p>
      </dgm:t>
    </dgm:pt>
    <dgm:pt modelId="{1791CA52-E892-4238-BF85-857E6DEBA425}" type="sibTrans" cxnId="{943B77C7-E3E3-468B-A477-2266B5267019}">
      <dgm:prSet/>
      <dgm:spPr/>
      <dgm:t>
        <a:bodyPr/>
        <a:lstStyle/>
        <a:p>
          <a:endParaRPr lang="en-US"/>
        </a:p>
      </dgm:t>
    </dgm:pt>
    <dgm:pt modelId="{53629C01-EC92-4B89-A72A-203D25200AE6}">
      <dgm:prSet/>
      <dgm:spPr/>
      <dgm:t>
        <a:bodyPr/>
        <a:lstStyle/>
        <a:p>
          <a:r>
            <a:rPr lang="cs-CZ" dirty="0">
              <a:solidFill>
                <a:schemeClr val="tx2"/>
              </a:solidFill>
            </a:rPr>
            <a:t>YouTube – video kampaň</a:t>
          </a:r>
          <a:endParaRPr lang="en-US" dirty="0">
            <a:solidFill>
              <a:schemeClr val="tx2"/>
            </a:solidFill>
          </a:endParaRPr>
        </a:p>
      </dgm:t>
    </dgm:pt>
    <dgm:pt modelId="{42FAF43F-2852-40BC-8BE0-179AFF019D12}" type="parTrans" cxnId="{3ED6A577-0D5A-4035-90DB-6094761B5861}">
      <dgm:prSet/>
      <dgm:spPr/>
      <dgm:t>
        <a:bodyPr/>
        <a:lstStyle/>
        <a:p>
          <a:endParaRPr lang="en-US"/>
        </a:p>
      </dgm:t>
    </dgm:pt>
    <dgm:pt modelId="{CE82F70E-254C-49BC-9D2A-FE15336206E9}" type="sibTrans" cxnId="{3ED6A577-0D5A-4035-90DB-6094761B5861}">
      <dgm:prSet/>
      <dgm:spPr/>
      <dgm:t>
        <a:bodyPr/>
        <a:lstStyle/>
        <a:p>
          <a:endParaRPr lang="en-US"/>
        </a:p>
      </dgm:t>
    </dgm:pt>
    <dgm:pt modelId="{8B7D1BB4-15FE-44A0-BD68-2CDC5945F82F}">
      <dgm:prSet/>
      <dgm:spPr/>
      <dgm:t>
        <a:bodyPr/>
        <a:lstStyle/>
        <a:p>
          <a:r>
            <a:rPr lang="cs-CZ" dirty="0">
              <a:solidFill>
                <a:schemeClr val="tx2"/>
              </a:solidFill>
            </a:rPr>
            <a:t>Zvětšení dosahu díky využití influencerů</a:t>
          </a:r>
          <a:endParaRPr lang="en-US" dirty="0">
            <a:solidFill>
              <a:schemeClr val="tx2"/>
            </a:solidFill>
          </a:endParaRPr>
        </a:p>
      </dgm:t>
    </dgm:pt>
    <dgm:pt modelId="{59AE29B2-373D-4C1C-9096-4047175F8BC9}" type="parTrans" cxnId="{68FB7959-AC4D-4038-971F-B2F5B1F58254}">
      <dgm:prSet/>
      <dgm:spPr/>
      <dgm:t>
        <a:bodyPr/>
        <a:lstStyle/>
        <a:p>
          <a:endParaRPr lang="en-US"/>
        </a:p>
      </dgm:t>
    </dgm:pt>
    <dgm:pt modelId="{30115EEC-4CC6-4DDC-AA40-48DE9E5ECEFB}" type="sibTrans" cxnId="{68FB7959-AC4D-4038-971F-B2F5B1F58254}">
      <dgm:prSet/>
      <dgm:spPr/>
      <dgm:t>
        <a:bodyPr/>
        <a:lstStyle/>
        <a:p>
          <a:endParaRPr lang="en-US"/>
        </a:p>
      </dgm:t>
    </dgm:pt>
    <dgm:pt modelId="{1877838C-DAD1-478D-A592-BDDBDDCF87CB}">
      <dgm:prSet/>
      <dgm:spPr/>
      <dgm:t>
        <a:bodyPr/>
        <a:lstStyle/>
        <a:p>
          <a:r>
            <a:rPr lang="cs-CZ" dirty="0">
              <a:solidFill>
                <a:schemeClr val="tx2"/>
              </a:solidFill>
            </a:rPr>
            <a:t>“Opening night párty“ – Velká sleva pro první den prodeje</a:t>
          </a:r>
          <a:endParaRPr lang="en-US" dirty="0">
            <a:solidFill>
              <a:schemeClr val="tx2"/>
            </a:solidFill>
          </a:endParaRPr>
        </a:p>
      </dgm:t>
    </dgm:pt>
    <dgm:pt modelId="{3DE5D338-1641-4A38-B765-EA0BBAB39AA4}" type="parTrans" cxnId="{72FB59F6-84AA-4A2F-AE69-A9245F1795CF}">
      <dgm:prSet/>
      <dgm:spPr/>
      <dgm:t>
        <a:bodyPr/>
        <a:lstStyle/>
        <a:p>
          <a:endParaRPr lang="en-US"/>
        </a:p>
      </dgm:t>
    </dgm:pt>
    <dgm:pt modelId="{58667F95-3B21-4D86-9D73-6AA25109AA5F}" type="sibTrans" cxnId="{72FB59F6-84AA-4A2F-AE69-A9245F1795CF}">
      <dgm:prSet/>
      <dgm:spPr/>
      <dgm:t>
        <a:bodyPr/>
        <a:lstStyle/>
        <a:p>
          <a:endParaRPr lang="en-US"/>
        </a:p>
      </dgm:t>
    </dgm:pt>
    <dgm:pt modelId="{8D756946-84CA-48EB-B589-A62FCD022FB0}">
      <dgm:prSet phldr="0"/>
      <dgm:spPr/>
      <dgm:t>
        <a:bodyPr/>
        <a:lstStyle/>
        <a:p>
          <a:pPr rtl="0"/>
          <a:r>
            <a:rPr lang="cs-CZ" dirty="0">
              <a:solidFill>
                <a:schemeClr val="tx2"/>
              </a:solidFill>
              <a:latin typeface="Tahoma"/>
              <a:ea typeface="Tahoma"/>
              <a:cs typeface="Tahoma"/>
            </a:rPr>
            <a:t>BHAG - "Být na každé vesnici"</a:t>
          </a:r>
        </a:p>
      </dgm:t>
    </dgm:pt>
    <dgm:pt modelId="{955BF27B-1D7F-4064-970B-30755C8C9D39}" type="parTrans" cxnId="{7BDD8F13-3E97-44F3-9C02-5C10CCADA201}">
      <dgm:prSet/>
      <dgm:spPr/>
    </dgm:pt>
    <dgm:pt modelId="{FD63E8F5-6B2A-4CBE-AE54-21CC213A8A82}" type="sibTrans" cxnId="{7BDD8F13-3E97-44F3-9C02-5C10CCADA201}">
      <dgm:prSet/>
      <dgm:spPr/>
    </dgm:pt>
    <dgm:pt modelId="{600B06CE-9D51-4C3E-B3F9-DEBBB012AC89}" type="pres">
      <dgm:prSet presAssocID="{9EEE2401-262D-4253-8A31-6C3EF1DA83DF}" presName="vert0" presStyleCnt="0">
        <dgm:presLayoutVars>
          <dgm:dir/>
          <dgm:animOne val="branch"/>
          <dgm:animLvl val="lvl"/>
        </dgm:presLayoutVars>
      </dgm:prSet>
      <dgm:spPr/>
    </dgm:pt>
    <dgm:pt modelId="{CDE16694-3C91-43FE-A5B6-BCD742B86895}" type="pres">
      <dgm:prSet presAssocID="{D2A1BAB2-F8A1-4C37-A0ED-8CFF1EF1F394}" presName="thickLine" presStyleLbl="alignNode1" presStyleIdx="0" presStyleCnt="5"/>
      <dgm:spPr/>
    </dgm:pt>
    <dgm:pt modelId="{033BFE3A-0993-474F-B5A0-6DFEFB68ABC3}" type="pres">
      <dgm:prSet presAssocID="{D2A1BAB2-F8A1-4C37-A0ED-8CFF1EF1F394}" presName="horz1" presStyleCnt="0"/>
      <dgm:spPr/>
    </dgm:pt>
    <dgm:pt modelId="{2D234FFB-D3E4-4848-9847-B6EE6CC0E694}" type="pres">
      <dgm:prSet presAssocID="{D2A1BAB2-F8A1-4C37-A0ED-8CFF1EF1F394}" presName="tx1" presStyleLbl="revTx" presStyleIdx="0" presStyleCnt="5"/>
      <dgm:spPr/>
    </dgm:pt>
    <dgm:pt modelId="{F95B22BD-6D33-4DB7-A84C-E3AB3E68D562}" type="pres">
      <dgm:prSet presAssocID="{D2A1BAB2-F8A1-4C37-A0ED-8CFF1EF1F394}" presName="vert1" presStyleCnt="0"/>
      <dgm:spPr/>
    </dgm:pt>
    <dgm:pt modelId="{F4A6943A-71A5-4E14-91B0-91F926BE50CA}" type="pres">
      <dgm:prSet presAssocID="{53629C01-EC92-4B89-A72A-203D25200AE6}" presName="thickLine" presStyleLbl="alignNode1" presStyleIdx="1" presStyleCnt="5"/>
      <dgm:spPr/>
    </dgm:pt>
    <dgm:pt modelId="{89F3F5E6-8A7B-471D-B7B5-2B07BB7C838A}" type="pres">
      <dgm:prSet presAssocID="{53629C01-EC92-4B89-A72A-203D25200AE6}" presName="horz1" presStyleCnt="0"/>
      <dgm:spPr/>
    </dgm:pt>
    <dgm:pt modelId="{91132AB5-3A18-40DB-9056-8D80F5450A8B}" type="pres">
      <dgm:prSet presAssocID="{53629C01-EC92-4B89-A72A-203D25200AE6}" presName="tx1" presStyleLbl="revTx" presStyleIdx="1" presStyleCnt="5"/>
      <dgm:spPr/>
    </dgm:pt>
    <dgm:pt modelId="{5065A57A-EFF8-4A7D-A7E0-9923C967F871}" type="pres">
      <dgm:prSet presAssocID="{53629C01-EC92-4B89-A72A-203D25200AE6}" presName="vert1" presStyleCnt="0"/>
      <dgm:spPr/>
    </dgm:pt>
    <dgm:pt modelId="{8517D7F3-22C0-4A3A-828A-C55EF8C2F7FE}" type="pres">
      <dgm:prSet presAssocID="{8B7D1BB4-15FE-44A0-BD68-2CDC5945F82F}" presName="thickLine" presStyleLbl="alignNode1" presStyleIdx="2" presStyleCnt="5"/>
      <dgm:spPr/>
    </dgm:pt>
    <dgm:pt modelId="{8051E5E7-724F-424B-89EE-78B0A1E1DEB5}" type="pres">
      <dgm:prSet presAssocID="{8B7D1BB4-15FE-44A0-BD68-2CDC5945F82F}" presName="horz1" presStyleCnt="0"/>
      <dgm:spPr/>
    </dgm:pt>
    <dgm:pt modelId="{1C2B89A9-70CE-4EEB-A45D-7CB7FE11AC41}" type="pres">
      <dgm:prSet presAssocID="{8B7D1BB4-15FE-44A0-BD68-2CDC5945F82F}" presName="tx1" presStyleLbl="revTx" presStyleIdx="2" presStyleCnt="5"/>
      <dgm:spPr/>
    </dgm:pt>
    <dgm:pt modelId="{6E71BE12-706D-4B50-9450-2FDDB61E98F1}" type="pres">
      <dgm:prSet presAssocID="{8B7D1BB4-15FE-44A0-BD68-2CDC5945F82F}" presName="vert1" presStyleCnt="0"/>
      <dgm:spPr/>
    </dgm:pt>
    <dgm:pt modelId="{EBC782B7-EE38-420A-9DCE-911C24AF0953}" type="pres">
      <dgm:prSet presAssocID="{1877838C-DAD1-478D-A592-BDDBDDCF87CB}" presName="thickLine" presStyleLbl="alignNode1" presStyleIdx="3" presStyleCnt="5"/>
      <dgm:spPr/>
    </dgm:pt>
    <dgm:pt modelId="{D60D9ED7-944A-4E30-AE8E-799F21CF58E9}" type="pres">
      <dgm:prSet presAssocID="{1877838C-DAD1-478D-A592-BDDBDDCF87CB}" presName="horz1" presStyleCnt="0"/>
      <dgm:spPr/>
    </dgm:pt>
    <dgm:pt modelId="{A5BD7F22-2E8D-4CDB-8271-037B964DCB6C}" type="pres">
      <dgm:prSet presAssocID="{1877838C-DAD1-478D-A592-BDDBDDCF87CB}" presName="tx1" presStyleLbl="revTx" presStyleIdx="3" presStyleCnt="5"/>
      <dgm:spPr/>
    </dgm:pt>
    <dgm:pt modelId="{5266F71C-5FA3-4BFD-9977-D08472121771}" type="pres">
      <dgm:prSet presAssocID="{1877838C-DAD1-478D-A592-BDDBDDCF87CB}" presName="vert1" presStyleCnt="0"/>
      <dgm:spPr/>
    </dgm:pt>
    <dgm:pt modelId="{8A7A0F5B-E32E-46C3-8826-4BA2EB46133A}" type="pres">
      <dgm:prSet presAssocID="{8D756946-84CA-48EB-B589-A62FCD022FB0}" presName="thickLine" presStyleLbl="alignNode1" presStyleIdx="4" presStyleCnt="5"/>
      <dgm:spPr/>
    </dgm:pt>
    <dgm:pt modelId="{FD86951D-FFBA-4F9C-97F3-85C32DD8A4CB}" type="pres">
      <dgm:prSet presAssocID="{8D756946-84CA-48EB-B589-A62FCD022FB0}" presName="horz1" presStyleCnt="0"/>
      <dgm:spPr/>
    </dgm:pt>
    <dgm:pt modelId="{0389A580-28EB-4903-99C8-DA28A96D55C4}" type="pres">
      <dgm:prSet presAssocID="{8D756946-84CA-48EB-B589-A62FCD022FB0}" presName="tx1" presStyleLbl="revTx" presStyleIdx="4" presStyleCnt="5"/>
      <dgm:spPr/>
    </dgm:pt>
    <dgm:pt modelId="{C2CA6FB7-7349-4498-8BDB-C51EDD6F643B}" type="pres">
      <dgm:prSet presAssocID="{8D756946-84CA-48EB-B589-A62FCD022FB0}" presName="vert1" presStyleCnt="0"/>
      <dgm:spPr/>
    </dgm:pt>
  </dgm:ptLst>
  <dgm:cxnLst>
    <dgm:cxn modelId="{7BDD8F13-3E97-44F3-9C02-5C10CCADA201}" srcId="{9EEE2401-262D-4253-8A31-6C3EF1DA83DF}" destId="{8D756946-84CA-48EB-B589-A62FCD022FB0}" srcOrd="4" destOrd="0" parTransId="{955BF27B-1D7F-4064-970B-30755C8C9D39}" sibTransId="{FD63E8F5-6B2A-4CBE-AE54-21CC213A8A82}"/>
    <dgm:cxn modelId="{A8A5B445-B69B-49CF-A170-DD4669F05D21}" type="presOf" srcId="{8B7D1BB4-15FE-44A0-BD68-2CDC5945F82F}" destId="{1C2B89A9-70CE-4EEB-A45D-7CB7FE11AC41}" srcOrd="0" destOrd="0" presId="urn:microsoft.com/office/officeart/2008/layout/LinedList"/>
    <dgm:cxn modelId="{130F3876-AEB6-4E4F-896E-B7672A772F32}" type="presOf" srcId="{53629C01-EC92-4B89-A72A-203D25200AE6}" destId="{91132AB5-3A18-40DB-9056-8D80F5450A8B}" srcOrd="0" destOrd="0" presId="urn:microsoft.com/office/officeart/2008/layout/LinedList"/>
    <dgm:cxn modelId="{3ED6A577-0D5A-4035-90DB-6094761B5861}" srcId="{9EEE2401-262D-4253-8A31-6C3EF1DA83DF}" destId="{53629C01-EC92-4B89-A72A-203D25200AE6}" srcOrd="1" destOrd="0" parTransId="{42FAF43F-2852-40BC-8BE0-179AFF019D12}" sibTransId="{CE82F70E-254C-49BC-9D2A-FE15336206E9}"/>
    <dgm:cxn modelId="{68FB7959-AC4D-4038-971F-B2F5B1F58254}" srcId="{9EEE2401-262D-4253-8A31-6C3EF1DA83DF}" destId="{8B7D1BB4-15FE-44A0-BD68-2CDC5945F82F}" srcOrd="2" destOrd="0" parTransId="{59AE29B2-373D-4C1C-9096-4047175F8BC9}" sibTransId="{30115EEC-4CC6-4DDC-AA40-48DE9E5ECEFB}"/>
    <dgm:cxn modelId="{1237D5A5-F686-41A0-998E-69B2A75CC7AF}" type="presOf" srcId="{8D756946-84CA-48EB-B589-A62FCD022FB0}" destId="{0389A580-28EB-4903-99C8-DA28A96D55C4}" srcOrd="0" destOrd="0" presId="urn:microsoft.com/office/officeart/2008/layout/LinedList"/>
    <dgm:cxn modelId="{76CCB6AF-9A54-48F2-8AA4-0EDCAE064B7B}" type="presOf" srcId="{1877838C-DAD1-478D-A592-BDDBDDCF87CB}" destId="{A5BD7F22-2E8D-4CDB-8271-037B964DCB6C}" srcOrd="0" destOrd="0" presId="urn:microsoft.com/office/officeart/2008/layout/LinedList"/>
    <dgm:cxn modelId="{943B77C7-E3E3-468B-A477-2266B5267019}" srcId="{9EEE2401-262D-4253-8A31-6C3EF1DA83DF}" destId="{D2A1BAB2-F8A1-4C37-A0ED-8CFF1EF1F394}" srcOrd="0" destOrd="0" parTransId="{19113833-44F6-437B-85B4-69E01F8B7FC4}" sibTransId="{1791CA52-E892-4238-BF85-857E6DEBA425}"/>
    <dgm:cxn modelId="{67239DE2-872E-48E6-8B32-38B516B2368C}" type="presOf" srcId="{D2A1BAB2-F8A1-4C37-A0ED-8CFF1EF1F394}" destId="{2D234FFB-D3E4-4848-9847-B6EE6CC0E694}" srcOrd="0" destOrd="0" presId="urn:microsoft.com/office/officeart/2008/layout/LinedList"/>
    <dgm:cxn modelId="{72FB59F6-84AA-4A2F-AE69-A9245F1795CF}" srcId="{9EEE2401-262D-4253-8A31-6C3EF1DA83DF}" destId="{1877838C-DAD1-478D-A592-BDDBDDCF87CB}" srcOrd="3" destOrd="0" parTransId="{3DE5D338-1641-4A38-B765-EA0BBAB39AA4}" sibTransId="{58667F95-3B21-4D86-9D73-6AA25109AA5F}"/>
    <dgm:cxn modelId="{B8656CFB-4978-4B62-8385-B0CB01666EEF}" type="presOf" srcId="{9EEE2401-262D-4253-8A31-6C3EF1DA83DF}" destId="{600B06CE-9D51-4C3E-B3F9-DEBBB012AC89}" srcOrd="0" destOrd="0" presId="urn:microsoft.com/office/officeart/2008/layout/LinedList"/>
    <dgm:cxn modelId="{10FF6188-CB9E-4612-BFCD-9E5B9335B8DE}" type="presParOf" srcId="{600B06CE-9D51-4C3E-B3F9-DEBBB012AC89}" destId="{CDE16694-3C91-43FE-A5B6-BCD742B86895}" srcOrd="0" destOrd="0" presId="urn:microsoft.com/office/officeart/2008/layout/LinedList"/>
    <dgm:cxn modelId="{004A9288-08B0-40B4-9998-BFC5CE572688}" type="presParOf" srcId="{600B06CE-9D51-4C3E-B3F9-DEBBB012AC89}" destId="{033BFE3A-0993-474F-B5A0-6DFEFB68ABC3}" srcOrd="1" destOrd="0" presId="urn:microsoft.com/office/officeart/2008/layout/LinedList"/>
    <dgm:cxn modelId="{D6B08C43-59EE-4572-8820-0910166988D8}" type="presParOf" srcId="{033BFE3A-0993-474F-B5A0-6DFEFB68ABC3}" destId="{2D234FFB-D3E4-4848-9847-B6EE6CC0E694}" srcOrd="0" destOrd="0" presId="urn:microsoft.com/office/officeart/2008/layout/LinedList"/>
    <dgm:cxn modelId="{45E74B18-9D0F-4D8E-8340-0337585C9EB9}" type="presParOf" srcId="{033BFE3A-0993-474F-B5A0-6DFEFB68ABC3}" destId="{F95B22BD-6D33-4DB7-A84C-E3AB3E68D562}" srcOrd="1" destOrd="0" presId="urn:microsoft.com/office/officeart/2008/layout/LinedList"/>
    <dgm:cxn modelId="{5C61392A-4ECB-467C-9650-9127C220D3D9}" type="presParOf" srcId="{600B06CE-9D51-4C3E-B3F9-DEBBB012AC89}" destId="{F4A6943A-71A5-4E14-91B0-91F926BE50CA}" srcOrd="2" destOrd="0" presId="urn:microsoft.com/office/officeart/2008/layout/LinedList"/>
    <dgm:cxn modelId="{99626939-3F91-471C-9136-16B5B701C401}" type="presParOf" srcId="{600B06CE-9D51-4C3E-B3F9-DEBBB012AC89}" destId="{89F3F5E6-8A7B-471D-B7B5-2B07BB7C838A}" srcOrd="3" destOrd="0" presId="urn:microsoft.com/office/officeart/2008/layout/LinedList"/>
    <dgm:cxn modelId="{6BFD6F64-8E99-425D-8C13-3E7253978924}" type="presParOf" srcId="{89F3F5E6-8A7B-471D-B7B5-2B07BB7C838A}" destId="{91132AB5-3A18-40DB-9056-8D80F5450A8B}" srcOrd="0" destOrd="0" presId="urn:microsoft.com/office/officeart/2008/layout/LinedList"/>
    <dgm:cxn modelId="{A4809591-3F1B-4087-BDE4-22E89307160E}" type="presParOf" srcId="{89F3F5E6-8A7B-471D-B7B5-2B07BB7C838A}" destId="{5065A57A-EFF8-4A7D-A7E0-9923C967F871}" srcOrd="1" destOrd="0" presId="urn:microsoft.com/office/officeart/2008/layout/LinedList"/>
    <dgm:cxn modelId="{46966427-36DE-428A-A27D-834A1614B255}" type="presParOf" srcId="{600B06CE-9D51-4C3E-B3F9-DEBBB012AC89}" destId="{8517D7F3-22C0-4A3A-828A-C55EF8C2F7FE}" srcOrd="4" destOrd="0" presId="urn:microsoft.com/office/officeart/2008/layout/LinedList"/>
    <dgm:cxn modelId="{3E3F8EC3-D97C-4A21-AC52-2D47F9788721}" type="presParOf" srcId="{600B06CE-9D51-4C3E-B3F9-DEBBB012AC89}" destId="{8051E5E7-724F-424B-89EE-78B0A1E1DEB5}" srcOrd="5" destOrd="0" presId="urn:microsoft.com/office/officeart/2008/layout/LinedList"/>
    <dgm:cxn modelId="{C0724ECF-692F-4F15-AE61-8EA3E6AB506C}" type="presParOf" srcId="{8051E5E7-724F-424B-89EE-78B0A1E1DEB5}" destId="{1C2B89A9-70CE-4EEB-A45D-7CB7FE11AC41}" srcOrd="0" destOrd="0" presId="urn:microsoft.com/office/officeart/2008/layout/LinedList"/>
    <dgm:cxn modelId="{659D9412-7E5A-4EBE-9575-85B09088D865}" type="presParOf" srcId="{8051E5E7-724F-424B-89EE-78B0A1E1DEB5}" destId="{6E71BE12-706D-4B50-9450-2FDDB61E98F1}" srcOrd="1" destOrd="0" presId="urn:microsoft.com/office/officeart/2008/layout/LinedList"/>
    <dgm:cxn modelId="{96A45181-9EB6-41A6-99AD-13384B0A2A30}" type="presParOf" srcId="{600B06CE-9D51-4C3E-B3F9-DEBBB012AC89}" destId="{EBC782B7-EE38-420A-9DCE-911C24AF0953}" srcOrd="6" destOrd="0" presId="urn:microsoft.com/office/officeart/2008/layout/LinedList"/>
    <dgm:cxn modelId="{3F1E4356-0CD3-47C8-B7C8-31EE29B79209}" type="presParOf" srcId="{600B06CE-9D51-4C3E-B3F9-DEBBB012AC89}" destId="{D60D9ED7-944A-4E30-AE8E-799F21CF58E9}" srcOrd="7" destOrd="0" presId="urn:microsoft.com/office/officeart/2008/layout/LinedList"/>
    <dgm:cxn modelId="{10E56699-9046-42CD-BF89-D1D60E1D0521}" type="presParOf" srcId="{D60D9ED7-944A-4E30-AE8E-799F21CF58E9}" destId="{A5BD7F22-2E8D-4CDB-8271-037B964DCB6C}" srcOrd="0" destOrd="0" presId="urn:microsoft.com/office/officeart/2008/layout/LinedList"/>
    <dgm:cxn modelId="{DBCBD412-120A-4CE4-B022-4BD85F8C73E2}" type="presParOf" srcId="{D60D9ED7-944A-4E30-AE8E-799F21CF58E9}" destId="{5266F71C-5FA3-4BFD-9977-D08472121771}" srcOrd="1" destOrd="0" presId="urn:microsoft.com/office/officeart/2008/layout/LinedList"/>
    <dgm:cxn modelId="{92FE2685-5044-4E58-BC96-DF418EFD9CD9}" type="presParOf" srcId="{600B06CE-9D51-4C3E-B3F9-DEBBB012AC89}" destId="{8A7A0F5B-E32E-46C3-8826-4BA2EB46133A}" srcOrd="8" destOrd="0" presId="urn:microsoft.com/office/officeart/2008/layout/LinedList"/>
    <dgm:cxn modelId="{FEEE8C4B-7158-4693-ACA7-3B7329C45D62}" type="presParOf" srcId="{600B06CE-9D51-4C3E-B3F9-DEBBB012AC89}" destId="{FD86951D-FFBA-4F9C-97F3-85C32DD8A4CB}" srcOrd="9" destOrd="0" presId="urn:microsoft.com/office/officeart/2008/layout/LinedList"/>
    <dgm:cxn modelId="{84E667B8-B9FD-4CC8-BE92-D422F1297EFD}" type="presParOf" srcId="{FD86951D-FFBA-4F9C-97F3-85C32DD8A4CB}" destId="{0389A580-28EB-4903-99C8-DA28A96D55C4}" srcOrd="0" destOrd="0" presId="urn:microsoft.com/office/officeart/2008/layout/LinedList"/>
    <dgm:cxn modelId="{A392C7BC-77C6-4AC5-9D4F-2A2368E49C61}" type="presParOf" srcId="{FD86951D-FFBA-4F9C-97F3-85C32DD8A4CB}" destId="{C2CA6FB7-7349-4498-8BDB-C51EDD6F643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51DD1A-3BD0-4DB7-89D7-AA31A88ADE1D}">
      <dsp:nvSpPr>
        <dsp:cNvPr id="0" name=""/>
        <dsp:cNvSpPr/>
      </dsp:nvSpPr>
      <dsp:spPr>
        <a:xfrm>
          <a:off x="0" y="0"/>
          <a:ext cx="1028200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D5D73E-F15A-4C7F-B96D-32EAB46911D2}">
      <dsp:nvSpPr>
        <dsp:cNvPr id="0" name=""/>
        <dsp:cNvSpPr/>
      </dsp:nvSpPr>
      <dsp:spPr>
        <a:xfrm>
          <a:off x="0" y="0"/>
          <a:ext cx="10282008" cy="941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600" kern="1200" dirty="0">
              <a:solidFill>
                <a:srgbClr val="92D050"/>
              </a:solidFill>
              <a:latin typeface="Tahoma"/>
              <a:ea typeface="Tahoma"/>
              <a:cs typeface="Tahoma"/>
            </a:rPr>
            <a:t>S – Dostupnost, vůně, cena</a:t>
          </a:r>
          <a:endParaRPr lang="en-US" sz="2600" kern="1200" dirty="0">
            <a:solidFill>
              <a:srgbClr val="92D050"/>
            </a:solidFill>
            <a:latin typeface="Tahoma"/>
            <a:ea typeface="Tahoma"/>
            <a:cs typeface="Tahoma"/>
          </a:endParaRPr>
        </a:p>
      </dsp:txBody>
      <dsp:txXfrm>
        <a:off x="0" y="0"/>
        <a:ext cx="10282008" cy="941546"/>
      </dsp:txXfrm>
    </dsp:sp>
    <dsp:sp modelId="{BA954DBC-BAC4-42F2-8D25-1A40A14B20EA}">
      <dsp:nvSpPr>
        <dsp:cNvPr id="0" name=""/>
        <dsp:cNvSpPr/>
      </dsp:nvSpPr>
      <dsp:spPr>
        <a:xfrm>
          <a:off x="0" y="941546"/>
          <a:ext cx="1028200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BC1219-3E69-4BE4-81B0-74674CAEA1F6}">
      <dsp:nvSpPr>
        <dsp:cNvPr id="0" name=""/>
        <dsp:cNvSpPr/>
      </dsp:nvSpPr>
      <dsp:spPr>
        <a:xfrm>
          <a:off x="0" y="941546"/>
          <a:ext cx="10282008" cy="941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600" kern="1200" dirty="0">
              <a:solidFill>
                <a:schemeClr val="tx2"/>
              </a:solidFill>
              <a:latin typeface="Tahoma"/>
              <a:ea typeface="Tahoma"/>
              <a:cs typeface="Tahoma"/>
            </a:rPr>
            <a:t>W – Neznámost oproti jiným značkám, komplikovaný distribuční proces</a:t>
          </a:r>
          <a:endParaRPr lang="en-US" sz="2600" kern="1200" dirty="0">
            <a:solidFill>
              <a:schemeClr val="tx2"/>
            </a:solidFill>
            <a:latin typeface="Tahoma"/>
            <a:ea typeface="Tahoma"/>
            <a:cs typeface="Tahoma"/>
          </a:endParaRPr>
        </a:p>
      </dsp:txBody>
      <dsp:txXfrm>
        <a:off x="0" y="941546"/>
        <a:ext cx="10282008" cy="941546"/>
      </dsp:txXfrm>
    </dsp:sp>
    <dsp:sp modelId="{E274C91F-DAEA-4D6F-A9E6-979C69B9B8E6}">
      <dsp:nvSpPr>
        <dsp:cNvPr id="0" name=""/>
        <dsp:cNvSpPr/>
      </dsp:nvSpPr>
      <dsp:spPr>
        <a:xfrm>
          <a:off x="0" y="1883092"/>
          <a:ext cx="1028200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53A34F-BB91-4E9A-B967-C57F0FD28EE8}">
      <dsp:nvSpPr>
        <dsp:cNvPr id="0" name=""/>
        <dsp:cNvSpPr/>
      </dsp:nvSpPr>
      <dsp:spPr>
        <a:xfrm>
          <a:off x="0" y="1883092"/>
          <a:ext cx="10282008" cy="941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600" kern="1200" dirty="0">
              <a:solidFill>
                <a:srgbClr val="92D050"/>
              </a:solidFill>
            </a:rPr>
            <a:t>O – Velký trh, vzrůst poptávky, social media advertising</a:t>
          </a:r>
          <a:endParaRPr lang="en-US" sz="2600" kern="1200" dirty="0">
            <a:solidFill>
              <a:srgbClr val="92D050"/>
            </a:solidFill>
          </a:endParaRPr>
        </a:p>
      </dsp:txBody>
      <dsp:txXfrm>
        <a:off x="0" y="1883092"/>
        <a:ext cx="10282008" cy="941546"/>
      </dsp:txXfrm>
    </dsp:sp>
    <dsp:sp modelId="{346B01D3-AB07-4398-B614-CCFD26EEECEF}">
      <dsp:nvSpPr>
        <dsp:cNvPr id="0" name=""/>
        <dsp:cNvSpPr/>
      </dsp:nvSpPr>
      <dsp:spPr>
        <a:xfrm>
          <a:off x="0" y="2824638"/>
          <a:ext cx="1028200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C78C32-8F6E-4700-8F58-7EE8BFA63E70}">
      <dsp:nvSpPr>
        <dsp:cNvPr id="0" name=""/>
        <dsp:cNvSpPr/>
      </dsp:nvSpPr>
      <dsp:spPr>
        <a:xfrm>
          <a:off x="0" y="2824638"/>
          <a:ext cx="10282008" cy="941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600" kern="1200" dirty="0">
              <a:solidFill>
                <a:schemeClr val="tx2"/>
              </a:solidFill>
            </a:rPr>
            <a:t>T – Legislativa, změna chování spotřebitelů, ztráta dodavatele</a:t>
          </a:r>
          <a:endParaRPr lang="en-US" sz="2600" kern="1200" dirty="0">
            <a:solidFill>
              <a:schemeClr val="tx2"/>
            </a:solidFill>
          </a:endParaRPr>
        </a:p>
      </dsp:txBody>
      <dsp:txXfrm>
        <a:off x="0" y="2824638"/>
        <a:ext cx="10282008" cy="9415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E16694-3C91-43FE-A5B6-BCD742B86895}">
      <dsp:nvSpPr>
        <dsp:cNvPr id="0" name=""/>
        <dsp:cNvSpPr/>
      </dsp:nvSpPr>
      <dsp:spPr>
        <a:xfrm>
          <a:off x="0" y="478"/>
          <a:ext cx="516164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234FFB-D3E4-4848-9847-B6EE6CC0E694}">
      <dsp:nvSpPr>
        <dsp:cNvPr id="0" name=""/>
        <dsp:cNvSpPr/>
      </dsp:nvSpPr>
      <dsp:spPr>
        <a:xfrm>
          <a:off x="0" y="478"/>
          <a:ext cx="5161642" cy="783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200" kern="1200" dirty="0">
              <a:solidFill>
                <a:schemeClr val="tx2"/>
              </a:solidFill>
            </a:rPr>
            <a:t>Instagram, Facebook – image kampaň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0" y="478"/>
        <a:ext cx="5161642" cy="783888"/>
      </dsp:txXfrm>
    </dsp:sp>
    <dsp:sp modelId="{F4A6943A-71A5-4E14-91B0-91F926BE50CA}">
      <dsp:nvSpPr>
        <dsp:cNvPr id="0" name=""/>
        <dsp:cNvSpPr/>
      </dsp:nvSpPr>
      <dsp:spPr>
        <a:xfrm>
          <a:off x="0" y="784366"/>
          <a:ext cx="516164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132AB5-3A18-40DB-9056-8D80F5450A8B}">
      <dsp:nvSpPr>
        <dsp:cNvPr id="0" name=""/>
        <dsp:cNvSpPr/>
      </dsp:nvSpPr>
      <dsp:spPr>
        <a:xfrm>
          <a:off x="0" y="784366"/>
          <a:ext cx="5161642" cy="783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200" kern="1200" dirty="0">
              <a:solidFill>
                <a:schemeClr val="tx2"/>
              </a:solidFill>
            </a:rPr>
            <a:t>YouTube – video kampaň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0" y="784366"/>
        <a:ext cx="5161642" cy="783888"/>
      </dsp:txXfrm>
    </dsp:sp>
    <dsp:sp modelId="{8517D7F3-22C0-4A3A-828A-C55EF8C2F7FE}">
      <dsp:nvSpPr>
        <dsp:cNvPr id="0" name=""/>
        <dsp:cNvSpPr/>
      </dsp:nvSpPr>
      <dsp:spPr>
        <a:xfrm>
          <a:off x="0" y="1568255"/>
          <a:ext cx="516164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2B89A9-70CE-4EEB-A45D-7CB7FE11AC41}">
      <dsp:nvSpPr>
        <dsp:cNvPr id="0" name=""/>
        <dsp:cNvSpPr/>
      </dsp:nvSpPr>
      <dsp:spPr>
        <a:xfrm>
          <a:off x="0" y="1568255"/>
          <a:ext cx="5161642" cy="783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200" kern="1200" dirty="0">
              <a:solidFill>
                <a:schemeClr val="tx2"/>
              </a:solidFill>
            </a:rPr>
            <a:t>Zvětšení dosahu díky využití influencerů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0" y="1568255"/>
        <a:ext cx="5161642" cy="783888"/>
      </dsp:txXfrm>
    </dsp:sp>
    <dsp:sp modelId="{EBC782B7-EE38-420A-9DCE-911C24AF0953}">
      <dsp:nvSpPr>
        <dsp:cNvPr id="0" name=""/>
        <dsp:cNvSpPr/>
      </dsp:nvSpPr>
      <dsp:spPr>
        <a:xfrm>
          <a:off x="0" y="2352143"/>
          <a:ext cx="516164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BD7F22-2E8D-4CDB-8271-037B964DCB6C}">
      <dsp:nvSpPr>
        <dsp:cNvPr id="0" name=""/>
        <dsp:cNvSpPr/>
      </dsp:nvSpPr>
      <dsp:spPr>
        <a:xfrm>
          <a:off x="0" y="2352143"/>
          <a:ext cx="5161642" cy="783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200" kern="1200" dirty="0">
              <a:solidFill>
                <a:schemeClr val="tx2"/>
              </a:solidFill>
            </a:rPr>
            <a:t>“Opening night párty“ – Velká sleva pro první den prodeje</a:t>
          </a:r>
          <a:endParaRPr lang="en-US" sz="2200" kern="1200" dirty="0">
            <a:solidFill>
              <a:schemeClr val="tx2"/>
            </a:solidFill>
          </a:endParaRPr>
        </a:p>
      </dsp:txBody>
      <dsp:txXfrm>
        <a:off x="0" y="2352143"/>
        <a:ext cx="5161642" cy="783888"/>
      </dsp:txXfrm>
    </dsp:sp>
    <dsp:sp modelId="{8A7A0F5B-E32E-46C3-8826-4BA2EB46133A}">
      <dsp:nvSpPr>
        <dsp:cNvPr id="0" name=""/>
        <dsp:cNvSpPr/>
      </dsp:nvSpPr>
      <dsp:spPr>
        <a:xfrm>
          <a:off x="0" y="3136032"/>
          <a:ext cx="5161642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89A580-28EB-4903-99C8-DA28A96D55C4}">
      <dsp:nvSpPr>
        <dsp:cNvPr id="0" name=""/>
        <dsp:cNvSpPr/>
      </dsp:nvSpPr>
      <dsp:spPr>
        <a:xfrm>
          <a:off x="0" y="3136032"/>
          <a:ext cx="5161642" cy="7838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s-CZ" sz="2200" kern="1200" dirty="0">
              <a:solidFill>
                <a:schemeClr val="tx2"/>
              </a:solidFill>
              <a:latin typeface="Tahoma"/>
              <a:ea typeface="Tahoma"/>
              <a:cs typeface="Tahoma"/>
            </a:rPr>
            <a:t>BHAG - "Být na každé vesnici"</a:t>
          </a:r>
        </a:p>
      </dsp:txBody>
      <dsp:txXfrm>
        <a:off x="0" y="3136032"/>
        <a:ext cx="5161642" cy="7838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chemeClr val="tx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66722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42273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11082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66783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tx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1847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57407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2">
                    <a:lumMod val="7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40478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75707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86591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8865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chemeClr val="tx1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tx2"/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58129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B692B173-7347-414D-B70F-E279E76AFF09}" type="datetimeFigureOut">
              <a:rPr lang="cs-CZ" smtClean="0"/>
              <a:t>10.01.2022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tx1">
                    <a:alpha val="20000"/>
                  </a:schemeClr>
                </a:solidFill>
                <a:latin typeface="+mj-lt"/>
              </a:defRPr>
            </a:lvl1pPr>
          </a:lstStyle>
          <a:p>
            <a:fld id="{B6DFB7B5-AF1B-40E9-95D0-CCCB1A971E3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363632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diagramLayout" Target="../diagrams/layout2.xml"/><Relationship Id="rId7" Type="http://schemas.openxmlformats.org/officeDocument/2006/relationships/image" Target="../media/image9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B8F3491-10F4-4D97-8E27-F1B11FEA03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cs-CZ" sz="11500" dirty="0">
                <a:solidFill>
                  <a:srgbClr val="D39050"/>
                </a:solidFill>
                <a:latin typeface="Rift Demi" panose="00000700000000000000" pitchFamily="50" charset="0"/>
              </a:rPr>
              <a:t>Jacks‘s Maces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6AD3F236-766B-4955-9FFB-7839C6CBA3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cs-CZ" sz="3600" b="1" dirty="0">
                <a:solidFill>
                  <a:schemeClr val="bg1"/>
                </a:solidFill>
                <a:latin typeface="Rift" panose="00000500000000000000" pitchFamily="50" charset="0"/>
              </a:rPr>
              <a:t>RON DE CUBA</a:t>
            </a:r>
          </a:p>
        </p:txBody>
      </p:sp>
    </p:spTree>
    <p:extLst>
      <p:ext uri="{BB962C8B-B14F-4D97-AF65-F5344CB8AC3E}">
        <p14:creationId xmlns:p14="http://schemas.microsoft.com/office/powerpoint/2010/main" val="2629272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>
            <a:extLst>
              <a:ext uri="{FF2B5EF4-FFF2-40B4-BE49-F238E27FC236}">
                <a16:creationId xmlns:a16="http://schemas.microsoft.com/office/drawing/2014/main" id="{BD976C13-68E6-4E25-B13E-FC3A2D3F66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DD8F1FFB-5F90-4FEF-9CD9-AFBD5DE6B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10">
            <a:extLst>
              <a:ext uri="{FF2B5EF4-FFF2-40B4-BE49-F238E27FC236}">
                <a16:creationId xmlns:a16="http://schemas.microsoft.com/office/drawing/2014/main" id="{AB43FA47-BA5F-408C-A681-89DC58E9E2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3840" y="2071116"/>
            <a:ext cx="0" cy="27157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Nadpis 1">
            <a:extLst>
              <a:ext uri="{FF2B5EF4-FFF2-40B4-BE49-F238E27FC236}">
                <a16:creationId xmlns:a16="http://schemas.microsoft.com/office/drawing/2014/main" id="{7464306D-58F3-4949-847B-B46767249BA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34746" y="965200"/>
            <a:ext cx="6851057" cy="491121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8000" dirty="0">
                <a:solidFill>
                  <a:schemeClr val="tx1"/>
                </a:solidFill>
              </a:rPr>
              <a:t>Prostor pro dotazy</a:t>
            </a:r>
          </a:p>
        </p:txBody>
      </p:sp>
    </p:spTree>
    <p:extLst>
      <p:ext uri="{BB962C8B-B14F-4D97-AF65-F5344CB8AC3E}">
        <p14:creationId xmlns:p14="http://schemas.microsoft.com/office/powerpoint/2010/main" val="3528242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461BD18-052D-4487-9594-15311C073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PRODUKT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8FCE460-219B-4A8F-8346-073D565BD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>
                <a:solidFill>
                  <a:schemeClr val="tx2"/>
                </a:solidFill>
              </a:rPr>
              <a:t>Kvalitní kubánský rum</a:t>
            </a:r>
          </a:p>
          <a:p>
            <a:r>
              <a:rPr lang="cs-CZ">
                <a:solidFill>
                  <a:schemeClr val="tx2"/>
                </a:solidFill>
              </a:rPr>
              <a:t>Designová lahev</a:t>
            </a:r>
          </a:p>
          <a:p>
            <a:endParaRPr lang="cs-CZ">
              <a:solidFill>
                <a:schemeClr val="tx2"/>
              </a:solidFill>
            </a:endParaRPr>
          </a:p>
          <a:p>
            <a:endParaRPr lang="cs-CZ">
              <a:solidFill>
                <a:schemeClr val="tx2"/>
              </a:solidFill>
            </a:endParaRPr>
          </a:p>
          <a:p>
            <a:r>
              <a:rPr lang="cs-CZ">
                <a:solidFill>
                  <a:schemeClr val="tx2"/>
                </a:solidFill>
              </a:rPr>
              <a:t>Etiketa</a:t>
            </a:r>
            <a:endParaRPr lang="cs-CZ" dirty="0">
              <a:solidFill>
                <a:schemeClr val="tx2"/>
              </a:solidFill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70973C94-A622-4D62-BE6A-EBA278319B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719" y="706850"/>
            <a:ext cx="3639579" cy="5459853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97A07AFA-35FA-4405-9230-D7D5B53001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461" y="3646002"/>
            <a:ext cx="3599695" cy="252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527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D8407E2-7A7D-4E46-8559-FC7B594C4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SWOT</a:t>
            </a:r>
          </a:p>
        </p:txBody>
      </p:sp>
      <p:graphicFrame>
        <p:nvGraphicFramePr>
          <p:cNvPr id="7" name="Zástupný obsah 2">
            <a:extLst>
              <a:ext uri="{FF2B5EF4-FFF2-40B4-BE49-F238E27FC236}">
                <a16:creationId xmlns:a16="http://schemas.microsoft.com/office/drawing/2014/main" id="{B6542057-D8BD-4F4B-8481-6E79331657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761209"/>
              </p:ext>
            </p:extLst>
          </p:nvPr>
        </p:nvGraphicFramePr>
        <p:xfrm>
          <a:off x="821801" y="2156823"/>
          <a:ext cx="10282008" cy="3766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85246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0E480AC-3205-40EE-A8DD-9747B562C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0" y="499533"/>
            <a:ext cx="5142271" cy="1658198"/>
          </a:xfrm>
        </p:spPr>
        <p:txBody>
          <a:bodyPr>
            <a:normAutofit/>
          </a:bodyPr>
          <a:lstStyle/>
          <a:p>
            <a:r>
              <a:rPr lang="cs-CZ"/>
              <a:t>Trh</a:t>
            </a:r>
            <a:endParaRPr lang="cs-CZ" dirty="0"/>
          </a:p>
        </p:txBody>
      </p:sp>
      <p:pic>
        <p:nvPicPr>
          <p:cNvPr id="5" name="Picture 4" descr="A group of bottles&#10;&#10;Description automatically generated with low confidence">
            <a:extLst>
              <a:ext uri="{FF2B5EF4-FFF2-40B4-BE49-F238E27FC236}">
                <a16:creationId xmlns:a16="http://schemas.microsoft.com/office/drawing/2014/main" id="{B8CB6332-A12B-44D5-9F48-D02A9FA926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74" y="1813776"/>
            <a:ext cx="5451627" cy="2753072"/>
          </a:xfrm>
          <a:prstGeom prst="rect">
            <a:avLst/>
          </a:prstGeom>
        </p:spPr>
      </p:pic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8425BFB-4853-458C-B836-6C251B228E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0" y="2011680"/>
            <a:ext cx="5142271" cy="3864732"/>
          </a:xfrm>
        </p:spPr>
        <p:txBody>
          <a:bodyPr>
            <a:normAutofit/>
          </a:bodyPr>
          <a:lstStyle/>
          <a:p>
            <a:r>
              <a:rPr lang="cs-CZ" dirty="0">
                <a:solidFill>
                  <a:schemeClr val="tx2"/>
                </a:solidFill>
              </a:rPr>
              <a:t>Velké množství dostupných substitutů</a:t>
            </a:r>
          </a:p>
          <a:p>
            <a:r>
              <a:rPr lang="cs-CZ" dirty="0">
                <a:solidFill>
                  <a:schemeClr val="tx2"/>
                </a:solidFill>
              </a:rPr>
              <a:t>Hodně potencionálních zákazníků</a:t>
            </a:r>
          </a:p>
          <a:p>
            <a:r>
              <a:rPr lang="cs-CZ" dirty="0">
                <a:solidFill>
                  <a:schemeClr val="tx2"/>
                </a:solidFill>
              </a:rPr>
              <a:t>Agresivní cenová politika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C1794EB-0D40-4CD6-9F70-926747EB6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75" b="96375" l="10000" r="90000">
                        <a14:foregroundMark x1="45083" y1="6875" x2="46000" y2="14000"/>
                        <a14:foregroundMark x1="49833" y1="7375" x2="50750" y2="23000"/>
                        <a14:foregroundMark x1="49583" y1="26875" x2="50083" y2="41250"/>
                        <a14:foregroundMark x1="49250" y1="23625" x2="50083" y2="54875"/>
                        <a14:foregroundMark x1="53917" y1="86875" x2="48917" y2="89500"/>
                        <a14:foregroundMark x1="46667" y1="90250" x2="52167" y2="95000"/>
                        <a14:foregroundMark x1="52167" y1="95000" x2="52333" y2="94875"/>
                        <a14:foregroundMark x1="52500" y1="73500" x2="48250" y2="51875"/>
                        <a14:foregroundMark x1="47000" y1="55125" x2="44000" y2="90000"/>
                        <a14:foregroundMark x1="47250" y1="94750" x2="51667" y2="96375"/>
                        <a14:foregroundMark x1="53250" y1="83750" x2="53333" y2="83000"/>
                        <a14:foregroundMark x1="51250" y1="60000" x2="50583" y2="45125"/>
                        <a14:foregroundMark x1="50333" y1="43000" x2="48417" y2="28875"/>
                        <a14:foregroundMark x1="48667" y1="20250" x2="49333" y2="11375"/>
                        <a14:foregroundMark x1="48833" y1="15125" x2="50167" y2="80750"/>
                        <a14:foregroundMark x1="50167" y1="80750" x2="55333" y2="64750"/>
                        <a14:foregroundMark x1="55333" y1="64750" x2="54333" y2="62625"/>
                      </a14:backgroundRemoval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5548" y="1680354"/>
            <a:ext cx="4529873" cy="301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197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19222E7-87D9-4073-8903-1C5BB0F09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Cílová skupina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3437DB08-EF16-4F7F-BB26-9C78EF1EA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4" y="2011680"/>
            <a:ext cx="10753725" cy="4263224"/>
          </a:xfrm>
        </p:spPr>
        <p:txBody>
          <a:bodyPr/>
          <a:lstStyle/>
          <a:p>
            <a:pPr marL="0" indent="0">
              <a:buNone/>
            </a:pPr>
            <a:r>
              <a:rPr lang="cs-CZ" dirty="0">
                <a:solidFill>
                  <a:schemeClr val="tx2"/>
                </a:solidFill>
              </a:rPr>
              <a:t>Zacílení na střední třídu</a:t>
            </a:r>
          </a:p>
          <a:p>
            <a:pPr marL="0" indent="0">
              <a:buNone/>
            </a:pPr>
            <a:r>
              <a:rPr lang="cs-CZ" dirty="0">
                <a:solidFill>
                  <a:schemeClr val="tx2"/>
                </a:solidFill>
              </a:rPr>
              <a:t>Moderní restaurace, bary</a:t>
            </a:r>
          </a:p>
          <a:p>
            <a:pPr marL="0" indent="0">
              <a:buNone/>
            </a:pPr>
            <a:r>
              <a:rPr lang="cs-CZ" dirty="0">
                <a:solidFill>
                  <a:schemeClr val="tx2"/>
                </a:solidFill>
              </a:rPr>
              <a:t>„Rum pro kohokoliv“</a:t>
            </a:r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r>
              <a:rPr lang="cs-CZ" dirty="0">
                <a:solidFill>
                  <a:schemeClr val="tx2"/>
                </a:solidFill>
              </a:rPr>
              <a:t>Anička – 20 let, studentka, chodí do baru s kamarády, pije rum který dobře chutná </a:t>
            </a:r>
          </a:p>
          <a:p>
            <a:pPr marL="0" indent="0">
              <a:buNone/>
            </a:pPr>
            <a:endParaRPr lang="cs-CZ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cs-CZ" dirty="0">
                <a:solidFill>
                  <a:schemeClr val="tx2"/>
                </a:solidFill>
              </a:rPr>
              <a:t>Dušan – 36 let, rád si připlatí za lepší alkohol, často mixuje s colou</a:t>
            </a:r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endParaRPr lang="cs-CZ" dirty="0"/>
          </a:p>
        </p:txBody>
      </p:sp>
      <p:pic>
        <p:nvPicPr>
          <p:cNvPr id="5" name="Picture 4" descr="A picture containing text, indoor, table, floor&#10;&#10;Description automatically generated">
            <a:extLst>
              <a:ext uri="{FF2B5EF4-FFF2-40B4-BE49-F238E27FC236}">
                <a16:creationId xmlns:a16="http://schemas.microsoft.com/office/drawing/2014/main" id="{6222E020-EE17-4F84-BE04-73ADC72FC7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1730" y="687402"/>
            <a:ext cx="4112397" cy="2741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493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410461E-1FF7-46AE-82D8-AB7C91600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Web</a:t>
            </a:r>
          </a:p>
        </p:txBody>
      </p:sp>
      <p:pic>
        <p:nvPicPr>
          <p:cNvPr id="5" name="Zástupný obsah 4">
            <a:extLst>
              <a:ext uri="{FF2B5EF4-FFF2-40B4-BE49-F238E27FC236}">
                <a16:creationId xmlns:a16="http://schemas.microsoft.com/office/drawing/2014/main" id="{8A0236FF-E9F1-46E3-893F-CEB075AB62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1321" y="0"/>
            <a:ext cx="3168979" cy="6858000"/>
          </a:xfrm>
        </p:spPr>
      </p:pic>
      <p:pic>
        <p:nvPicPr>
          <p:cNvPr id="4" name="Picture 3" descr="A glass of liquid with a lemon slice on top&#10;&#10;Description automatically generated with low confidence">
            <a:extLst>
              <a:ext uri="{FF2B5EF4-FFF2-40B4-BE49-F238E27FC236}">
                <a16:creationId xmlns:a16="http://schemas.microsoft.com/office/drawing/2014/main" id="{6C3CA127-7FFD-4EC9-B02B-FD0D284AAD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412" y="0"/>
            <a:ext cx="31949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977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F27E871-6C13-42F0-AE41-371FA41D4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kampaň</a:t>
            </a:r>
          </a:p>
        </p:txBody>
      </p:sp>
      <p:graphicFrame>
        <p:nvGraphicFramePr>
          <p:cNvPr id="11" name="Zástupný obsah 2">
            <a:extLst>
              <a:ext uri="{FF2B5EF4-FFF2-40B4-BE49-F238E27FC236}">
                <a16:creationId xmlns:a16="http://schemas.microsoft.com/office/drawing/2014/main" id="{6BC15F7C-81D7-463B-B1C5-2552557EA6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3779933"/>
              </p:ext>
            </p:extLst>
          </p:nvPr>
        </p:nvGraphicFramePr>
        <p:xfrm>
          <a:off x="658514" y="1857466"/>
          <a:ext cx="5161642" cy="39203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A bottle and a glass of water&#10;&#10;Description automatically generated with low confidence">
            <a:extLst>
              <a:ext uri="{FF2B5EF4-FFF2-40B4-BE49-F238E27FC236}">
                <a16:creationId xmlns:a16="http://schemas.microsoft.com/office/drawing/2014/main" id="{3301F703-BD13-4D7E-ADD2-3A1715B18D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952" y="83782"/>
            <a:ext cx="5143500" cy="3429000"/>
          </a:xfrm>
          <a:prstGeom prst="rect">
            <a:avLst/>
          </a:prstGeom>
        </p:spPr>
      </p:pic>
      <p:pic>
        <p:nvPicPr>
          <p:cNvPr id="7" name="Picture 6" descr="A picture containing table, cup, alcohol&#10;&#10;Description automatically generated">
            <a:extLst>
              <a:ext uri="{FF2B5EF4-FFF2-40B4-BE49-F238E27FC236}">
                <a16:creationId xmlns:a16="http://schemas.microsoft.com/office/drawing/2014/main" id="{08F49512-93EA-4DF3-81B8-8EA8FEB05E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4704" y="3556747"/>
            <a:ext cx="2200640" cy="3301253"/>
          </a:xfrm>
          <a:prstGeom prst="rect">
            <a:avLst/>
          </a:prstGeom>
        </p:spPr>
      </p:pic>
      <p:pic>
        <p:nvPicPr>
          <p:cNvPr id="9" name="Picture 8" descr="A bottle of liquor&#10;&#10;Description automatically generated with low confidence">
            <a:extLst>
              <a:ext uri="{FF2B5EF4-FFF2-40B4-BE49-F238E27FC236}">
                <a16:creationId xmlns:a16="http://schemas.microsoft.com/office/drawing/2014/main" id="{4080BB47-1F07-4A54-9F78-3BC577C0AE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952" y="3556746"/>
            <a:ext cx="2200836" cy="3301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006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5A84F2D-B488-491C-B996-FCFA13124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155389"/>
            <a:ext cx="10772775" cy="1111624"/>
          </a:xfrm>
        </p:spPr>
        <p:txBody>
          <a:bodyPr/>
          <a:lstStyle/>
          <a:p>
            <a:r>
              <a:rPr lang="cs-CZ" dirty="0"/>
              <a:t>Kampaň - VIDEO</a:t>
            </a:r>
          </a:p>
        </p:txBody>
      </p:sp>
      <p:pic>
        <p:nvPicPr>
          <p:cNvPr id="4" name="C0050_2">
            <a:hlinkClick r:id="" action="ppaction://media"/>
            <a:extLst>
              <a:ext uri="{FF2B5EF4-FFF2-40B4-BE49-F238E27FC236}">
                <a16:creationId xmlns:a16="http://schemas.microsoft.com/office/drawing/2014/main" id="{C65BF2EE-D9E6-4537-9740-97137203EAD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3214" y="1173244"/>
            <a:ext cx="9385572" cy="5278967"/>
          </a:xfrm>
        </p:spPr>
      </p:pic>
    </p:spTree>
    <p:extLst>
      <p:ext uri="{BB962C8B-B14F-4D97-AF65-F5344CB8AC3E}">
        <p14:creationId xmlns:p14="http://schemas.microsoft.com/office/powerpoint/2010/main" val="625984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5A84F2D-B488-491C-B996-FCFA13124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4" y="155389"/>
            <a:ext cx="10772775" cy="1111624"/>
          </a:xfrm>
        </p:spPr>
        <p:txBody>
          <a:bodyPr/>
          <a:lstStyle/>
          <a:p>
            <a:r>
              <a:rPr lang="cs-CZ" dirty="0"/>
              <a:t>Kampaň - VIDEO</a:t>
            </a:r>
          </a:p>
        </p:txBody>
      </p:sp>
      <p:pic>
        <p:nvPicPr>
          <p:cNvPr id="7" name="Zástupný obsah 6">
            <a:extLst>
              <a:ext uri="{FF2B5EF4-FFF2-40B4-BE49-F238E27FC236}">
                <a16:creationId xmlns:a16="http://schemas.microsoft.com/office/drawing/2014/main" id="{625AD53D-F88A-46B6-B3FD-C5CAFFD7A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437" y="1034987"/>
            <a:ext cx="8900348" cy="5547089"/>
          </a:xfrm>
        </p:spPr>
      </p:pic>
      <p:pic>
        <p:nvPicPr>
          <p:cNvPr id="4" name="Picture 3" descr="A picture containing floor, indoor, wall, room&#10;&#10;Description automatically generated">
            <a:extLst>
              <a:ext uri="{FF2B5EF4-FFF2-40B4-BE49-F238E27FC236}">
                <a16:creationId xmlns:a16="http://schemas.microsoft.com/office/drawing/2014/main" id="{301D58D6-7179-4ADC-8136-349C7555DF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147" y="1085209"/>
            <a:ext cx="4006178" cy="5353878"/>
          </a:xfrm>
          <a:prstGeom prst="rect">
            <a:avLst/>
          </a:prstGeom>
        </p:spPr>
      </p:pic>
      <p:pic>
        <p:nvPicPr>
          <p:cNvPr id="6" name="Picture 5" descr="A picture containing indoor, floor, appliance, furniture&#10;&#10;Description automatically generated">
            <a:extLst>
              <a:ext uri="{FF2B5EF4-FFF2-40B4-BE49-F238E27FC236}">
                <a16:creationId xmlns:a16="http://schemas.microsoft.com/office/drawing/2014/main" id="{188ABC88-3568-4FA6-9372-72D3C412ED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509" y="1085209"/>
            <a:ext cx="4006178" cy="5353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55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etropole">
  <a:themeElements>
    <a:clrScheme name="Vlastní 9">
      <a:dk1>
        <a:srgbClr val="000000"/>
      </a:dk1>
      <a:lt1>
        <a:srgbClr val="D39050"/>
      </a:lt1>
      <a:dk2>
        <a:srgbClr val="AB1416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Vlastní 1">
      <a:majorFont>
        <a:latin typeface="Rift Demi"/>
        <a:ea typeface=""/>
        <a:cs typeface=""/>
      </a:majorFont>
      <a:minorFont>
        <a:latin typeface="Tahoma"/>
        <a:ea typeface=""/>
        <a:cs typeface=""/>
      </a:minorFont>
    </a:fontScheme>
    <a:fmtScheme name="Metropole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D5487D36-20B9-4AF8-9845-4EE893DA08C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3FC526F18A9AE4C97F6AE199C4638E9" ma:contentTypeVersion="13" ma:contentTypeDescription="Create a new document." ma:contentTypeScope="" ma:versionID="d26c469be251433f9f2354d541f9238c">
  <xsd:schema xmlns:xsd="http://www.w3.org/2001/XMLSchema" xmlns:xs="http://www.w3.org/2001/XMLSchema" xmlns:p="http://schemas.microsoft.com/office/2006/metadata/properties" xmlns:ns2="0d00d0dc-f0f3-4af0-a78e-af2481ddcd08" xmlns:ns3="42157ae3-18bb-4ea9-bbf6-a768b85ed142" targetNamespace="http://schemas.microsoft.com/office/2006/metadata/properties" ma:root="true" ma:fieldsID="db16a4c3e6e0507dd31c5fee83839cc4" ns2:_="" ns3:_="">
    <xsd:import namespace="0d00d0dc-f0f3-4af0-a78e-af2481ddcd08"/>
    <xsd:import namespace="42157ae3-18bb-4ea9-bbf6-a768b85ed14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00d0dc-f0f3-4af0-a78e-af2481ddcd0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157ae3-18bb-4ea9-bbf6-a768b85ed142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6E41705-73C7-4AA5-B699-9B9416875B3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1BE43CA-B7B9-4969-95AE-694BA14318D7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8AA6D33-2FFA-47AF-93BC-70ECCCBA22E1}"/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TM03457491[[fn=Metropole]]</Template>
  <TotalTime>448</TotalTime>
  <Words>159</Words>
  <Application>Microsoft Office PowerPoint</Application>
  <PresentationFormat>Widescreen</PresentationFormat>
  <Paragraphs>35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Tahoma</vt:lpstr>
      <vt:lpstr>Rift</vt:lpstr>
      <vt:lpstr>Rift Demi</vt:lpstr>
      <vt:lpstr>Arial</vt:lpstr>
      <vt:lpstr>Metropole</vt:lpstr>
      <vt:lpstr>Jacks‘s Maces</vt:lpstr>
      <vt:lpstr>PRODUKT</vt:lpstr>
      <vt:lpstr>SWOT</vt:lpstr>
      <vt:lpstr>Trh</vt:lpstr>
      <vt:lpstr>Cílová skupina</vt:lpstr>
      <vt:lpstr>Web</vt:lpstr>
      <vt:lpstr>kampaň</vt:lpstr>
      <vt:lpstr>Kampaň - VIDEO</vt:lpstr>
      <vt:lpstr>Kampaň - VIDEO</vt:lpstr>
      <vt:lpstr>Prostor pro dotazy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Jacks‘s Maces</dc:title>
  <dc:creator>Jan Šlégl</dc:creator>
  <cp:lastModifiedBy>Jan Šlégl</cp:lastModifiedBy>
  <cp:revision>25</cp:revision>
  <dcterms:created xsi:type="dcterms:W3CDTF">2022-01-05T19:59:17Z</dcterms:created>
  <dcterms:modified xsi:type="dcterms:W3CDTF">2022-01-10T15:57:25Z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0x010100C3FC526F18A9AE4C97F6AE199C4638E9</vt:lpwstr>
  </property>
</Properties>
</file>

<file path=docProps/thumbnail.jpeg>
</file>